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4"/>
    <p:sldMasterId id="2147483701" r:id="rId5"/>
  </p:sldMasterIdLst>
  <p:notesMasterIdLst>
    <p:notesMasterId r:id="rId7"/>
  </p:notesMasterIdLst>
  <p:sldIdLst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7E0CC80-CD27-60EF-D743-43FBAFA62F0C}" name="Kayla Furjanic" initials="KF" userId="S::kfurjanic@giftofhope.org::67bf108c-d9d3-43fc-94e5-9867c6c3884f" providerId="AD"/>
  <p188:author id="{88C53884-0C10-4C08-CD50-8216EE9FD334}" name="Kim McCullough" initials="KM" userId="S::kmccullough@giftofhope.org::76ba7e15-7b2e-40e2-97d7-0c43908dfc25" providerId="AD"/>
  <p188:author id="{0A4347C6-555C-FB9B-CEFB-E4B43EC0EEC0}" name="Emily Frederick" initials="EF" userId="S::efrederick@giftofhope.org::3ddf1cc8-b418-452c-bc85-5882afc8e57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F3B1"/>
    <a:srgbClr val="93CDF0"/>
    <a:srgbClr val="287151"/>
    <a:srgbClr val="B4D88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264" autoAdjust="0"/>
  </p:normalViewPr>
  <p:slideViewPr>
    <p:cSldViewPr snapToGrid="0">
      <p:cViewPr varScale="1">
        <p:scale>
          <a:sx n="80" d="100"/>
          <a:sy n="80" d="100"/>
        </p:scale>
        <p:origin x="12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a Schwanebeck" userId="2bee98e7-85a0-4e60-96ec-ae41e1d88384" providerId="ADAL" clId="{B05FC2BC-23E6-4642-83AF-DF03596D11FC}"/>
    <pc:docChg chg="modSld">
      <pc:chgData name="Alexandra Schwanebeck" userId="2bee98e7-85a0-4e60-96ec-ae41e1d88384" providerId="ADAL" clId="{B05FC2BC-23E6-4642-83AF-DF03596D11FC}" dt="2024-10-10T20:16:10.109" v="0" actId="6549"/>
      <pc:docMkLst>
        <pc:docMk/>
      </pc:docMkLst>
      <pc:sldChg chg="modSp mod">
        <pc:chgData name="Alexandra Schwanebeck" userId="2bee98e7-85a0-4e60-96ec-ae41e1d88384" providerId="ADAL" clId="{B05FC2BC-23E6-4642-83AF-DF03596D11FC}" dt="2024-10-10T20:16:10.109" v="0" actId="6549"/>
        <pc:sldMkLst>
          <pc:docMk/>
          <pc:sldMk cId="3338256583" sldId="270"/>
        </pc:sldMkLst>
        <pc:spChg chg="mod">
          <ac:chgData name="Alexandra Schwanebeck" userId="2bee98e7-85a0-4e60-96ec-ae41e1d88384" providerId="ADAL" clId="{B05FC2BC-23E6-4642-83AF-DF03596D11FC}" dt="2024-10-10T20:16:10.109" v="0" actId="6549"/>
          <ac:spMkLst>
            <pc:docMk/>
            <pc:sldMk cId="3338256583" sldId="270"/>
            <ac:spMk id="5" creationId="{986ADD2C-B2B6-33CA-52AE-6980E458B2E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553EC-1E77-4C59-BEDF-11FC3E8B4789}" type="datetimeFigureOut"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AA5C0-C222-4E13-B730-D4A37CE93AF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96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207125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/>
              <a:t>Note to Presenter: </a:t>
            </a:r>
            <a:r>
              <a:rPr lang="en-US" dirty="0"/>
              <a:t>Briefly mention what you will be discussing during your time with the attendees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91338-B8F6-4DF2-993A-34D89256B0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2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">
            <a:extLst>
              <a:ext uri="{FF2B5EF4-FFF2-40B4-BE49-F238E27FC236}">
                <a16:creationId xmlns:a16="http://schemas.microsoft.com/office/drawing/2014/main" id="{AD89FA6D-6C0F-D44E-88CA-ED24CF5CA00C}"/>
              </a:ext>
            </a:extLst>
          </p:cNvPr>
          <p:cNvSpPr/>
          <p:nvPr userDrawn="1"/>
        </p:nvSpPr>
        <p:spPr>
          <a:xfrm>
            <a:off x="0" y="2471163"/>
            <a:ext cx="12192000" cy="1915674"/>
          </a:xfrm>
          <a:prstGeom prst="rect">
            <a:avLst/>
          </a:prstGeom>
          <a:solidFill>
            <a:srgbClr val="287151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algn="ctr" defTabSz="457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2565070"/>
            <a:ext cx="10363200" cy="169817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fontAlgn="ctr">
              <a:defRPr sz="6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section title</a:t>
            </a:r>
          </a:p>
        </p:txBody>
      </p:sp>
    </p:spTree>
    <p:extLst>
      <p:ext uri="{BB962C8B-B14F-4D97-AF65-F5344CB8AC3E}">
        <p14:creationId xmlns:p14="http://schemas.microsoft.com/office/powerpoint/2010/main" val="1831735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">
            <a:extLst>
              <a:ext uri="{FF2B5EF4-FFF2-40B4-BE49-F238E27FC236}">
                <a16:creationId xmlns:a16="http://schemas.microsoft.com/office/drawing/2014/main" id="{BC4EFACF-9DBE-A64B-96D1-CFB796BF5374}"/>
              </a:ext>
            </a:extLst>
          </p:cNvPr>
          <p:cNvSpPr/>
          <p:nvPr userDrawn="1"/>
        </p:nvSpPr>
        <p:spPr>
          <a:xfrm>
            <a:off x="0" y="6654470"/>
            <a:ext cx="12192000" cy="203530"/>
          </a:xfrm>
          <a:prstGeom prst="rect">
            <a:avLst/>
          </a:prstGeom>
          <a:solidFill>
            <a:srgbClr val="592E84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algn="ctr" defTabSz="457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">
            <a:extLst>
              <a:ext uri="{FF2B5EF4-FFF2-40B4-BE49-F238E27FC236}">
                <a16:creationId xmlns:a16="http://schemas.microsoft.com/office/drawing/2014/main" id="{CB854E00-8C31-544F-AD00-F733138EAA9A}"/>
              </a:ext>
            </a:extLst>
          </p:cNvPr>
          <p:cNvSpPr/>
          <p:nvPr userDrawn="1"/>
        </p:nvSpPr>
        <p:spPr>
          <a:xfrm>
            <a:off x="0" y="0"/>
            <a:ext cx="12192000" cy="203530"/>
          </a:xfrm>
          <a:prstGeom prst="rect">
            <a:avLst/>
          </a:prstGeom>
          <a:solidFill>
            <a:srgbClr val="592E84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algn="ctr" defTabSz="457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D869906-8BB5-7C42-8CB4-B4FE17C19EC6}"/>
              </a:ext>
            </a:extLst>
          </p:cNvPr>
          <p:cNvCxnSpPr>
            <a:cxnSpLocks/>
          </p:cNvCxnSpPr>
          <p:nvPr userDrawn="1"/>
        </p:nvCxnSpPr>
        <p:spPr>
          <a:xfrm>
            <a:off x="932841" y="2588966"/>
            <a:ext cx="4830949" cy="0"/>
          </a:xfrm>
          <a:prstGeom prst="line">
            <a:avLst/>
          </a:prstGeom>
          <a:noFill/>
          <a:ln w="15875" cap="flat" cmpd="sng" algn="ctr">
            <a:solidFill>
              <a:srgbClr val="287151"/>
            </a:solidFill>
            <a:prstDash val="solid"/>
            <a:miter lim="800000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7B399-2DB7-E44D-B08A-A79DC01BDF80}"/>
              </a:ext>
            </a:extLst>
          </p:cNvPr>
          <p:cNvCxnSpPr>
            <a:cxnSpLocks/>
          </p:cNvCxnSpPr>
          <p:nvPr userDrawn="1"/>
        </p:nvCxnSpPr>
        <p:spPr>
          <a:xfrm>
            <a:off x="6355891" y="2588966"/>
            <a:ext cx="4830949" cy="0"/>
          </a:xfrm>
          <a:prstGeom prst="line">
            <a:avLst/>
          </a:prstGeom>
          <a:noFill/>
          <a:ln w="15875" cap="flat" cmpd="sng" algn="ctr">
            <a:solidFill>
              <a:srgbClr val="287151"/>
            </a:solidFill>
            <a:prstDash val="solid"/>
            <a:miter lim="800000"/>
          </a:ln>
          <a:effectLst/>
        </p:spPr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D9DC2C6-80D5-8A46-A05A-CB9DC9F1AA6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25962" y="2038316"/>
            <a:ext cx="4937827" cy="6477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>
                <a:solidFill>
                  <a:srgbClr val="2B715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B0E9DF6-E351-4448-B439-BAC7923921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32840" y="2588966"/>
            <a:ext cx="4830949" cy="3633704"/>
          </a:xfrm>
          <a:prstGeom prst="rect">
            <a:avLst/>
          </a:prstGeom>
        </p:spPr>
        <p:txBody>
          <a:bodyPr/>
          <a:lstStyle>
            <a:lvl2pPr marL="457159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39FF766-2A8B-974B-AACC-50960DEB6D3D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122356" y="2038316"/>
            <a:ext cx="4937827" cy="6477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>
                <a:solidFill>
                  <a:srgbClr val="2B715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D868F23-992B-F940-97F0-4D27F697E91F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229234" y="2588966"/>
            <a:ext cx="4830949" cy="3633704"/>
          </a:xfrm>
          <a:prstGeom prst="rect">
            <a:avLst/>
          </a:prstGeom>
        </p:spPr>
        <p:txBody>
          <a:bodyPr/>
          <a:lstStyle>
            <a:lvl2pPr marL="457159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6474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">
            <a:extLst>
              <a:ext uri="{FF2B5EF4-FFF2-40B4-BE49-F238E27FC236}">
                <a16:creationId xmlns:a16="http://schemas.microsoft.com/office/drawing/2014/main" id="{BC4EFACF-9DBE-A64B-96D1-CFB796BF5374}"/>
              </a:ext>
            </a:extLst>
          </p:cNvPr>
          <p:cNvSpPr/>
          <p:nvPr userDrawn="1"/>
        </p:nvSpPr>
        <p:spPr>
          <a:xfrm>
            <a:off x="0" y="6654470"/>
            <a:ext cx="12192000" cy="203530"/>
          </a:xfrm>
          <a:prstGeom prst="rect">
            <a:avLst/>
          </a:prstGeom>
          <a:solidFill>
            <a:srgbClr val="592E84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algn="ctr" defTabSz="457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">
            <a:extLst>
              <a:ext uri="{FF2B5EF4-FFF2-40B4-BE49-F238E27FC236}">
                <a16:creationId xmlns:a16="http://schemas.microsoft.com/office/drawing/2014/main" id="{CB854E00-8C31-544F-AD00-F733138EAA9A}"/>
              </a:ext>
            </a:extLst>
          </p:cNvPr>
          <p:cNvSpPr/>
          <p:nvPr userDrawn="1"/>
        </p:nvSpPr>
        <p:spPr>
          <a:xfrm>
            <a:off x="0" y="0"/>
            <a:ext cx="12192000" cy="203530"/>
          </a:xfrm>
          <a:prstGeom prst="rect">
            <a:avLst/>
          </a:prstGeom>
          <a:solidFill>
            <a:srgbClr val="592E84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algn="ctr" defTabSz="457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52A14BA-71C0-C84E-9F8B-0756FAF0D9F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1585" y="2038316"/>
            <a:ext cx="3461030" cy="6477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>
                <a:solidFill>
                  <a:srgbClr val="2B715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10C3455-6598-5945-9BB6-7ED7B5FF366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78463" y="2588966"/>
            <a:ext cx="3354152" cy="3633704"/>
          </a:xfrm>
          <a:prstGeom prst="rect">
            <a:avLst/>
          </a:prstGeom>
        </p:spPr>
        <p:txBody>
          <a:bodyPr/>
          <a:lstStyle>
            <a:lvl2pPr marL="457159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DFA3F36-BEEB-3440-BF2C-4D64CA82E454}"/>
              </a:ext>
            </a:extLst>
          </p:cNvPr>
          <p:cNvCxnSpPr>
            <a:cxnSpLocks/>
          </p:cNvCxnSpPr>
          <p:nvPr userDrawn="1"/>
        </p:nvCxnSpPr>
        <p:spPr>
          <a:xfrm>
            <a:off x="778463" y="2588966"/>
            <a:ext cx="3354152" cy="0"/>
          </a:xfrm>
          <a:prstGeom prst="line">
            <a:avLst/>
          </a:prstGeom>
          <a:noFill/>
          <a:ln w="15875" cap="flat" cmpd="sng" algn="ctr">
            <a:solidFill>
              <a:srgbClr val="287151"/>
            </a:solidFill>
            <a:prstDash val="solid"/>
            <a:miter lim="800000"/>
          </a:ln>
          <a:effectLst/>
        </p:spPr>
      </p:cxn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A8ED5AC3-E797-464C-B992-8BB66F8B1560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4317309" y="2038316"/>
            <a:ext cx="3461030" cy="6477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>
                <a:solidFill>
                  <a:srgbClr val="2B715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DB74DD7B-B0CE-2D41-95A0-7D7FAC11A525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424187" y="2588966"/>
            <a:ext cx="3354152" cy="3633704"/>
          </a:xfrm>
          <a:prstGeom prst="rect">
            <a:avLst/>
          </a:prstGeom>
        </p:spPr>
        <p:txBody>
          <a:bodyPr/>
          <a:lstStyle>
            <a:lvl2pPr marL="457159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A49B483-EE95-C04F-AB70-FEE5127200EE}"/>
              </a:ext>
            </a:extLst>
          </p:cNvPr>
          <p:cNvCxnSpPr>
            <a:cxnSpLocks/>
          </p:cNvCxnSpPr>
          <p:nvPr userDrawn="1"/>
        </p:nvCxnSpPr>
        <p:spPr>
          <a:xfrm>
            <a:off x="4424187" y="2588966"/>
            <a:ext cx="3354152" cy="0"/>
          </a:xfrm>
          <a:prstGeom prst="line">
            <a:avLst/>
          </a:prstGeom>
          <a:noFill/>
          <a:ln w="15875" cap="flat" cmpd="sng" algn="ctr">
            <a:solidFill>
              <a:srgbClr val="287151"/>
            </a:solidFill>
            <a:prstDash val="solid"/>
            <a:miter lim="800000"/>
          </a:ln>
          <a:effectLst/>
        </p:spPr>
      </p:cxn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3A10138A-5B23-9144-9C8C-FE16CF16D94D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951160" y="2038316"/>
            <a:ext cx="3461030" cy="6477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>
                <a:solidFill>
                  <a:srgbClr val="2B715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02B6EF91-4D9C-9446-9CC9-4E908A9E765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058038" y="2588966"/>
            <a:ext cx="3354152" cy="3633704"/>
          </a:xfrm>
          <a:prstGeom prst="rect">
            <a:avLst/>
          </a:prstGeom>
        </p:spPr>
        <p:txBody>
          <a:bodyPr/>
          <a:lstStyle>
            <a:lvl2pPr marL="457159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D4E286C-29D7-E545-9111-5F12C559112D}"/>
              </a:ext>
            </a:extLst>
          </p:cNvPr>
          <p:cNvCxnSpPr>
            <a:cxnSpLocks/>
          </p:cNvCxnSpPr>
          <p:nvPr userDrawn="1"/>
        </p:nvCxnSpPr>
        <p:spPr>
          <a:xfrm>
            <a:off x="8058038" y="2588966"/>
            <a:ext cx="3354152" cy="0"/>
          </a:xfrm>
          <a:prstGeom prst="line">
            <a:avLst/>
          </a:prstGeom>
          <a:noFill/>
          <a:ln w="15875" cap="flat" cmpd="sng" algn="ctr">
            <a:solidFill>
              <a:srgbClr val="287151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854534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2502730"/>
            <a:ext cx="10972800" cy="2294901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42884" indent="-285725">
              <a:buFont typeface="Courier New" panose="02070309020205020404" pitchFamily="49" charset="0"/>
              <a:buChar char="o"/>
              <a:defRPr/>
            </a:lvl2pPr>
            <a:lvl3pPr marL="1142899" indent="-228579">
              <a:buFont typeface="Wingdings" pitchFamily="2" charset="2"/>
              <a:buChar char="§"/>
              <a:defRPr/>
            </a:lvl3pPr>
          </a:lstStyle>
          <a:p>
            <a:pPr lvl="0"/>
            <a:r>
              <a:rPr lang="en-US"/>
              <a:t>Bullet list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399D18E-50C8-6F4B-A72E-D761D3380299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09600" y="4980197"/>
            <a:ext cx="10972800" cy="981215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2B7151"/>
                </a:solidFill>
              </a:defRPr>
            </a:lvl1pPr>
          </a:lstStyle>
          <a:p>
            <a:pPr lvl="0"/>
            <a:r>
              <a:rPr lang="en-US"/>
              <a:t>Click to edit Master subhead style</a:t>
            </a:r>
          </a:p>
        </p:txBody>
      </p:sp>
      <p:sp>
        <p:nvSpPr>
          <p:cNvPr id="8" name="Rectangle">
            <a:extLst>
              <a:ext uri="{FF2B5EF4-FFF2-40B4-BE49-F238E27FC236}">
                <a16:creationId xmlns:a16="http://schemas.microsoft.com/office/drawing/2014/main" id="{BC4EFACF-9DBE-A64B-96D1-CFB796BF5374}"/>
              </a:ext>
            </a:extLst>
          </p:cNvPr>
          <p:cNvSpPr/>
          <p:nvPr userDrawn="1"/>
        </p:nvSpPr>
        <p:spPr>
          <a:xfrm>
            <a:off x="0" y="6654470"/>
            <a:ext cx="12192000" cy="203530"/>
          </a:xfrm>
          <a:prstGeom prst="rect">
            <a:avLst/>
          </a:prstGeom>
          <a:solidFill>
            <a:srgbClr val="592E84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algn="ctr" defTabSz="457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">
            <a:extLst>
              <a:ext uri="{FF2B5EF4-FFF2-40B4-BE49-F238E27FC236}">
                <a16:creationId xmlns:a16="http://schemas.microsoft.com/office/drawing/2014/main" id="{CB854E00-8C31-544F-AD00-F733138EAA9A}"/>
              </a:ext>
            </a:extLst>
          </p:cNvPr>
          <p:cNvSpPr/>
          <p:nvPr userDrawn="1"/>
        </p:nvSpPr>
        <p:spPr>
          <a:xfrm>
            <a:off x="0" y="0"/>
            <a:ext cx="12192000" cy="203530"/>
          </a:xfrm>
          <a:prstGeom prst="rect">
            <a:avLst/>
          </a:prstGeom>
          <a:solidFill>
            <a:srgbClr val="592E84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algn="ctr" defTabSz="457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AD61BFE-B72A-674A-8FC9-D7EE6C9959CF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9600" y="1600205"/>
            <a:ext cx="10972800" cy="71995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 marL="742884" indent="-285725">
              <a:buFont typeface="Courier New" panose="02070309020205020404" pitchFamily="49" charset="0"/>
              <a:buChar char="o"/>
              <a:defRPr/>
            </a:lvl2pPr>
            <a:lvl3pPr marL="1142899" indent="-228579">
              <a:buFont typeface="Wingdings" pitchFamily="2" charset="2"/>
              <a:buChar char="§"/>
              <a:defRPr/>
            </a:lvl3pPr>
          </a:lstStyle>
          <a:p>
            <a:pPr lvl="0"/>
            <a:r>
              <a:rPr lang="en-US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556890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Rectangle">
            <a:extLst>
              <a:ext uri="{FF2B5EF4-FFF2-40B4-BE49-F238E27FC236}">
                <a16:creationId xmlns:a16="http://schemas.microsoft.com/office/drawing/2014/main" id="{F0083635-25EF-EA4B-932B-35B0DABA9CB2}"/>
              </a:ext>
            </a:extLst>
          </p:cNvPr>
          <p:cNvSpPr/>
          <p:nvPr userDrawn="1"/>
        </p:nvSpPr>
        <p:spPr>
          <a:xfrm>
            <a:off x="0" y="6654470"/>
            <a:ext cx="12192000" cy="203530"/>
          </a:xfrm>
          <a:prstGeom prst="rect">
            <a:avLst/>
          </a:prstGeom>
          <a:solidFill>
            <a:srgbClr val="592E84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algn="ctr" defTabSz="457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">
            <a:extLst>
              <a:ext uri="{FF2B5EF4-FFF2-40B4-BE49-F238E27FC236}">
                <a16:creationId xmlns:a16="http://schemas.microsoft.com/office/drawing/2014/main" id="{DD1DCABC-69F7-CD4B-AB0A-CAE404BF6075}"/>
              </a:ext>
            </a:extLst>
          </p:cNvPr>
          <p:cNvSpPr/>
          <p:nvPr userDrawn="1"/>
        </p:nvSpPr>
        <p:spPr>
          <a:xfrm>
            <a:off x="0" y="0"/>
            <a:ext cx="12192000" cy="203530"/>
          </a:xfrm>
          <a:prstGeom prst="rect">
            <a:avLst/>
          </a:prstGeom>
          <a:solidFill>
            <a:srgbClr val="592E84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algn="ctr" defTabSz="457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8FF31A9-A380-B248-B3D9-B5374F23154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2502730"/>
            <a:ext cx="5328062" cy="2294901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lvl1pPr>
            <a:lvl2pPr marL="742884" indent="-285725">
              <a:buFont typeface="Courier New" panose="02070309020205020404" pitchFamily="49" charset="0"/>
              <a:buChar char="o"/>
              <a:defRPr>
                <a:solidFill>
                  <a:srgbClr val="000000"/>
                </a:solidFill>
              </a:defRPr>
            </a:lvl2pPr>
            <a:lvl3pPr marL="1142899" indent="-228579">
              <a:buFont typeface="Wingdings" pitchFamily="2" charset="2"/>
              <a:buChar char="§"/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Bullet list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1B30B61-0765-364A-BB9B-A3A3F5CB58A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9600" y="1600205"/>
            <a:ext cx="5328062" cy="71995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rgbClr val="000000"/>
                </a:solidFill>
              </a:defRPr>
            </a:lvl1pPr>
            <a:lvl2pPr marL="742884" indent="-285725">
              <a:buFont typeface="Courier New" panose="02070309020205020404" pitchFamily="49" charset="0"/>
              <a:buChar char="o"/>
              <a:defRPr/>
            </a:lvl2pPr>
            <a:lvl3pPr marL="1142899" indent="-228579">
              <a:buFont typeface="Wingdings" pitchFamily="2" charset="2"/>
              <a:buChar char="§"/>
              <a:defRPr/>
            </a:lvl3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50AE474-6340-A64E-A79C-C9AD977080F8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62255" y="2502730"/>
            <a:ext cx="5328062" cy="2294901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lvl1pPr>
            <a:lvl2pPr marL="742884" indent="-285725">
              <a:buFont typeface="Courier New" panose="02070309020205020404" pitchFamily="49" charset="0"/>
              <a:buChar char="o"/>
              <a:defRPr>
                <a:solidFill>
                  <a:srgbClr val="000000"/>
                </a:solidFill>
              </a:defRPr>
            </a:lvl2pPr>
            <a:lvl3pPr marL="1142899" indent="-228579">
              <a:buFont typeface="Wingdings" pitchFamily="2" charset="2"/>
              <a:buChar char="§"/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Bullet list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7001CE9-2CAE-854B-9D8F-2DFB1E442042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262255" y="1600205"/>
            <a:ext cx="5328062" cy="71995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rgbClr val="000000"/>
                </a:solidFill>
              </a:defRPr>
            </a:lvl1pPr>
            <a:lvl2pPr marL="742884" indent="-285725">
              <a:buFont typeface="Courier New" panose="02070309020205020404" pitchFamily="49" charset="0"/>
              <a:buChar char="o"/>
              <a:defRPr/>
            </a:lvl2pPr>
            <a:lvl3pPr marL="1142899" indent="-228579">
              <a:buFont typeface="Wingdings" pitchFamily="2" charset="2"/>
              <a:buChar char="§"/>
              <a:defRPr/>
            </a:lvl3pPr>
          </a:lstStyle>
          <a:p>
            <a:pPr lvl="0"/>
            <a:r>
              <a:rPr lang="en-US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508700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">
            <a:extLst>
              <a:ext uri="{FF2B5EF4-FFF2-40B4-BE49-F238E27FC236}">
                <a16:creationId xmlns:a16="http://schemas.microsoft.com/office/drawing/2014/main" id="{BC4EFACF-9DBE-A64B-96D1-CFB796BF5374}"/>
              </a:ext>
            </a:extLst>
          </p:cNvPr>
          <p:cNvSpPr/>
          <p:nvPr userDrawn="1"/>
        </p:nvSpPr>
        <p:spPr>
          <a:xfrm>
            <a:off x="0" y="6654470"/>
            <a:ext cx="12192000" cy="203530"/>
          </a:xfrm>
          <a:prstGeom prst="rect">
            <a:avLst/>
          </a:prstGeom>
          <a:solidFill>
            <a:srgbClr val="592E84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algn="ctr" defTabSz="457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">
            <a:extLst>
              <a:ext uri="{FF2B5EF4-FFF2-40B4-BE49-F238E27FC236}">
                <a16:creationId xmlns:a16="http://schemas.microsoft.com/office/drawing/2014/main" id="{CB854E00-8C31-544F-AD00-F733138EAA9A}"/>
              </a:ext>
            </a:extLst>
          </p:cNvPr>
          <p:cNvSpPr/>
          <p:nvPr userDrawn="1"/>
        </p:nvSpPr>
        <p:spPr>
          <a:xfrm>
            <a:off x="0" y="0"/>
            <a:ext cx="12192000" cy="203530"/>
          </a:xfrm>
          <a:prstGeom prst="rect">
            <a:avLst/>
          </a:prstGeom>
          <a:solidFill>
            <a:srgbClr val="592E84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algn="ctr" defTabSz="457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2B2D16B-C9F8-DB4B-AB3D-EDD80B8A175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2502730"/>
            <a:ext cx="5506192" cy="2294901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42884" indent="-285725">
              <a:buFont typeface="Courier New" panose="02070309020205020404" pitchFamily="49" charset="0"/>
              <a:buChar char="o"/>
              <a:defRPr/>
            </a:lvl2pPr>
            <a:lvl3pPr marL="1142899" indent="-228579">
              <a:buFont typeface="Wingdings" pitchFamily="2" charset="2"/>
              <a:buChar char="§"/>
              <a:defRPr/>
            </a:lvl3pPr>
          </a:lstStyle>
          <a:p>
            <a:pPr lvl="0"/>
            <a:r>
              <a:rPr lang="en-US"/>
              <a:t>Bullet list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A9B00AF-EA23-2147-9523-9A714C785E0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09600" y="4980197"/>
            <a:ext cx="5506192" cy="981215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2B7151"/>
                </a:solidFill>
              </a:defRPr>
            </a:lvl1pPr>
          </a:lstStyle>
          <a:p>
            <a:pPr lvl="0"/>
            <a:r>
              <a:rPr lang="en-US"/>
              <a:t>Click to edit Master subhead style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73572F2-EB8D-BB44-9D4D-69A64B3022FA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9600" y="1600205"/>
            <a:ext cx="5506192" cy="71995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 marL="742884" indent="-285725">
              <a:buFont typeface="Courier New" panose="02070309020205020404" pitchFamily="49" charset="0"/>
              <a:buChar char="o"/>
              <a:defRPr/>
            </a:lvl2pPr>
            <a:lvl3pPr marL="1142899" indent="-228579">
              <a:buFont typeface="Wingdings" pitchFamily="2" charset="2"/>
              <a:buChar char="§"/>
              <a:defRPr/>
            </a:lvl3pPr>
          </a:lstStyle>
          <a:p>
            <a:pPr lvl="0"/>
            <a:r>
              <a:rPr lang="en-US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9409096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45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4452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12838"/>
          </a:xfrm>
        </p:spPr>
        <p:txBody>
          <a:bodyPr anchor="t" anchorCtr="0"/>
          <a:lstStyle>
            <a:lvl1pPr algn="l">
              <a:defRPr>
                <a:solidFill>
                  <a:srgbClr val="7030A0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744200" y="6381750"/>
            <a:ext cx="1244600" cy="476250"/>
          </a:xfrm>
          <a:ln/>
        </p:spPr>
        <p:txBody>
          <a:bodyPr/>
          <a:lstStyle>
            <a:lvl1pPr>
              <a:defRPr sz="12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fld id="{6099AF75-4A3F-4DCF-9F80-BA1430CF18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098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E6945-A523-4118-9E99-EA61A4592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10FA5F-60A9-4578-A1E9-8D29ECD85D98}"/>
              </a:ext>
            </a:extLst>
          </p:cNvPr>
          <p:cNvSpPr/>
          <p:nvPr userDrawn="1"/>
        </p:nvSpPr>
        <p:spPr bwMode="auto">
          <a:xfrm>
            <a:off x="0" y="-23118"/>
            <a:ext cx="12192000" cy="7033518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722" r:id="rId10"/>
    <p:sldLayoutId id="2147483690" r:id="rId11"/>
    <p:sldLayoutId id="2147483719" r:id="rId12"/>
    <p:sldLayoutId id="2147483720" r:id="rId13"/>
    <p:sldLayoutId id="2147483675" r:id="rId14"/>
    <p:sldLayoutId id="2147483703" r:id="rId15"/>
    <p:sldLayoutId id="2147483704" r:id="rId16"/>
    <p:sldLayoutId id="214748367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5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05400" y="6391340"/>
            <a:ext cx="452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800" b="1" spc="6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US"/>
              <a:t>GIFT OF HOPE COMPLETE OVERVIEW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337800" y="6391340"/>
            <a:ext cx="1244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fld id="{454E4DF9-2DF6-4921-8B9D-20948C85C0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2" r:id="rId2"/>
    <p:sldLayoutId id="2147483699" r:id="rId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18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7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6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7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BB5D341-3939-9AB7-6D53-28D091A54C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98416" y="3804217"/>
            <a:ext cx="4937827" cy="2834261"/>
          </a:xfrm>
          <a:solidFill>
            <a:srgbClr val="93CDF0">
              <a:alpha val="50196"/>
            </a:srgbClr>
          </a:solidFill>
        </p:spPr>
        <p:txBody>
          <a:bodyPr>
            <a:normAutofit/>
          </a:bodyPr>
          <a:lstStyle/>
          <a:p>
            <a:pPr marL="111125" indent="0">
              <a:buNone/>
            </a:pPr>
            <a:r>
              <a:rPr lang="en-US" sz="2400" dirty="0"/>
              <a:t>Learn more about religious perspectives on donation and transplantation at </a:t>
            </a:r>
            <a:r>
              <a:rPr lang="en-US" sz="2400" b="1" dirty="0">
                <a:solidFill>
                  <a:srgbClr val="287151"/>
                </a:solidFill>
              </a:rPr>
              <a:t>giftofhope.org</a:t>
            </a:r>
            <a:r>
              <a:rPr lang="en-US" sz="2400" dirty="0"/>
              <a:t>.</a:t>
            </a:r>
          </a:p>
          <a:p>
            <a:pPr marL="111125" indent="0">
              <a:buNone/>
              <a:tabLst>
                <a:tab pos="2743200" algn="l"/>
              </a:tabLst>
            </a:pPr>
            <a:r>
              <a:rPr lang="en-US" sz="2400" dirty="0"/>
              <a:t>Register your decision</a:t>
            </a:r>
            <a:br>
              <a:rPr lang="en-US" sz="2400" dirty="0"/>
            </a:br>
            <a:r>
              <a:rPr lang="en-US" sz="2400" dirty="0"/>
              <a:t>to be an organ, eye and </a:t>
            </a:r>
            <a:br>
              <a:rPr lang="en-US" sz="2400" dirty="0"/>
            </a:br>
            <a:r>
              <a:rPr lang="en-US" sz="2400" dirty="0"/>
              <a:t>tissue donor and talk </a:t>
            </a:r>
            <a:br>
              <a:rPr lang="en-US" sz="2400" dirty="0"/>
            </a:br>
            <a:r>
              <a:rPr lang="en-US" sz="2400" dirty="0"/>
              <a:t>with your family.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AE7A1C5-6D85-CEC1-D8C6-42EECA13C8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19522"/>
            <a:ext cx="12192000" cy="263347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7DA91B-5FDF-43BF-A0EC-3287E4832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319" y="3004732"/>
            <a:ext cx="10972800" cy="647747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en-US" sz="4800" b="1" dirty="0">
                <a:solidFill>
                  <a:srgbClr val="4C216D"/>
                </a:solidFill>
                <a:latin typeface="Calibri"/>
                <a:ea typeface="Tahoma"/>
                <a:cs typeface="Calibri"/>
              </a:rPr>
              <a:t>If you could choose to save a life, would you?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6ADD2C-B2B6-33CA-52AE-6980E458B2E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56904" y="3803753"/>
            <a:ext cx="4937827" cy="2834261"/>
          </a:xfrm>
          <a:solidFill>
            <a:srgbClr val="D1F3B1">
              <a:alpha val="50196"/>
            </a:srgbClr>
          </a:solidFill>
        </p:spPr>
        <p:txBody>
          <a:bodyPr>
            <a:normAutofit/>
          </a:bodyPr>
          <a:lstStyle/>
          <a:p>
            <a:pPr marL="111125" indent="0">
              <a:buNone/>
            </a:pPr>
            <a:r>
              <a:rPr lang="en-US" sz="2400" b="1" dirty="0"/>
              <a:t>More than 5,000 people </a:t>
            </a:r>
            <a:r>
              <a:rPr lang="en-US" sz="2400" dirty="0"/>
              <a:t>in Illinois and Indiana </a:t>
            </a:r>
            <a:r>
              <a:rPr lang="en-US" sz="2400" b="1" dirty="0"/>
              <a:t>are waiting </a:t>
            </a:r>
            <a:r>
              <a:rPr lang="en-US" sz="2400" dirty="0"/>
              <a:t>for life-saving organ transplants. </a:t>
            </a:r>
          </a:p>
          <a:p>
            <a:pPr marL="111125" indent="0">
              <a:buNone/>
            </a:pPr>
            <a:r>
              <a:rPr lang="en-US" sz="2400" b="1" dirty="0"/>
              <a:t>Every major religion </a:t>
            </a:r>
            <a:r>
              <a:rPr lang="en-US" sz="2400" dirty="0"/>
              <a:t>in the United States </a:t>
            </a:r>
            <a:r>
              <a:rPr lang="en-US" sz="2400" b="1" dirty="0"/>
              <a:t>supports organ donation </a:t>
            </a:r>
            <a:r>
              <a:rPr lang="en-US" sz="2400" dirty="0"/>
              <a:t>as</a:t>
            </a:r>
            <a:br>
              <a:rPr lang="en-US" sz="2400" dirty="0"/>
            </a:br>
            <a:r>
              <a:rPr lang="en-US" sz="2400" dirty="0"/>
              <a:t>one of the highest expressions of compassion and generosity.</a:t>
            </a:r>
          </a:p>
        </p:txBody>
      </p:sp>
      <p:sp>
        <p:nvSpPr>
          <p:cNvPr id="4" name="Rectangle">
            <a:extLst>
              <a:ext uri="{FF2B5EF4-FFF2-40B4-BE49-F238E27FC236}">
                <a16:creationId xmlns:a16="http://schemas.microsoft.com/office/drawing/2014/main" id="{552B33B3-41E8-485E-74DC-A6069C5E6D9F}"/>
              </a:ext>
            </a:extLst>
          </p:cNvPr>
          <p:cNvSpPr/>
          <p:nvPr/>
        </p:nvSpPr>
        <p:spPr>
          <a:xfrm>
            <a:off x="0" y="6680067"/>
            <a:ext cx="12192000" cy="203530"/>
          </a:xfrm>
          <a:prstGeom prst="rect">
            <a:avLst/>
          </a:prstGeom>
          <a:solidFill>
            <a:srgbClr val="592D82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algn="ctr" defTabSz="457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">
            <a:extLst>
              <a:ext uri="{FF2B5EF4-FFF2-40B4-BE49-F238E27FC236}">
                <a16:creationId xmlns:a16="http://schemas.microsoft.com/office/drawing/2014/main" id="{CEA2F679-6115-ED69-2665-39AF3AC272DA}"/>
              </a:ext>
            </a:extLst>
          </p:cNvPr>
          <p:cNvSpPr/>
          <p:nvPr/>
        </p:nvSpPr>
        <p:spPr>
          <a:xfrm>
            <a:off x="0" y="-51371"/>
            <a:ext cx="12192000" cy="203530"/>
          </a:xfrm>
          <a:prstGeom prst="rect">
            <a:avLst/>
          </a:prstGeom>
          <a:solidFill>
            <a:srgbClr val="592D82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algn="ctr" defTabSz="457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8" name="Picture 17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B3B967C9-CBA4-C7FA-C169-3AD9E4400F0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8844" y="5031717"/>
            <a:ext cx="1394253" cy="13942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38256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OH_Theme_1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F7F447ACD414439B3CC2D5F8F08FB3" ma:contentTypeVersion="18" ma:contentTypeDescription="Create a new document." ma:contentTypeScope="" ma:versionID="dc64769af98a0cecaa4568ec2cb45b31">
  <xsd:schema xmlns:xsd="http://www.w3.org/2001/XMLSchema" xmlns:xs="http://www.w3.org/2001/XMLSchema" xmlns:p="http://schemas.microsoft.com/office/2006/metadata/properties" xmlns:ns2="79b14440-f26b-45c5-b5eb-0afab3c99d55" xmlns:ns3="f5e6e004-2a8e-4c00-bb64-66faecdd281e" targetNamespace="http://schemas.microsoft.com/office/2006/metadata/properties" ma:root="true" ma:fieldsID="6ba1e3e8c1841766ea027d830694d6fa" ns2:_="" ns3:_="">
    <xsd:import namespace="79b14440-f26b-45c5-b5eb-0afab3c99d55"/>
    <xsd:import namespace="f5e6e004-2a8e-4c00-bb64-66faecdd28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14440-f26b-45c5-b5eb-0afab3c99d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1c1841-b28a-49df-91d3-af5782e8dd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e6e004-2a8e-4c00-bb64-66faecdd281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f7f4fc8-caf5-4a45-8d2f-d844651a946c}" ma:internalName="TaxCatchAll" ma:showField="CatchAllData" ma:web="f5e6e004-2a8e-4c00-bb64-66faecdd28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9b14440-f26b-45c5-b5eb-0afab3c99d55">
      <Terms xmlns="http://schemas.microsoft.com/office/infopath/2007/PartnerControls"/>
    </lcf76f155ced4ddcb4097134ff3c332f>
    <TaxCatchAll xmlns="f5e6e004-2a8e-4c00-bb64-66faecdd281e" xsi:nil="true"/>
    <SharedWithUsers xmlns="f5e6e004-2a8e-4c00-bb64-66faecdd281e">
      <UserInfo>
        <DisplayName>Kim McCullough</DisplayName>
        <AccountId>9</AccountId>
        <AccountType/>
      </UserInfo>
      <UserInfo>
        <DisplayName>Emily Frederick</DisplayName>
        <AccountId>20</AccountId>
        <AccountType/>
      </UserInfo>
      <UserInfo>
        <DisplayName>Kayla Furjanic</DisplayName>
        <AccountId>74</AccountId>
        <AccountType/>
      </UserInfo>
      <UserInfo>
        <DisplayName>Alexis Plumb</DisplayName>
        <AccountId>75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89514F-15F5-43BE-BED6-B5C1C81D8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b14440-f26b-45c5-b5eb-0afab3c99d55"/>
    <ds:schemaRef ds:uri="f5e6e004-2a8e-4c00-bb64-66faecdd28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76F5D3-4EF2-4E90-860A-571EC057A7C9}">
  <ds:schemaRefs>
    <ds:schemaRef ds:uri="http://schemas.microsoft.com/office/2006/documentManagement/types"/>
    <ds:schemaRef ds:uri="f5e6e004-2a8e-4c00-bb64-66faecdd281e"/>
    <ds:schemaRef ds:uri="http://purl.org/dc/dcmitype/"/>
    <ds:schemaRef ds:uri="79b14440-f26b-45c5-b5eb-0afab3c99d55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B3F7CA4-7B0B-4C1A-A470-94F619405B4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102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Georgia</vt:lpstr>
      <vt:lpstr>Wingdings</vt:lpstr>
      <vt:lpstr>office theme</vt:lpstr>
      <vt:lpstr>GOH_Theme_1</vt:lpstr>
      <vt:lpstr>If you could choose to save a life, would you?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aschwanebeck@giftofhope.org</dc:creator>
  <cp:lastModifiedBy>Alexandra Schwanebeck</cp:lastModifiedBy>
  <cp:revision>53</cp:revision>
  <dcterms:created xsi:type="dcterms:W3CDTF">2024-04-08T18:08:51Z</dcterms:created>
  <dcterms:modified xsi:type="dcterms:W3CDTF">2024-10-10T20:16:19Z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0x0101006912CCC726103A44AE36E904259B8368</vt:lpwstr>
  </property>
  <property fmtid="{D5CDD505-2E9C-101B-9397-08002B2CF9AE}" pid="3" name="MediaServiceImageTags">
    <vt:lpwstr/>
  </property>
</Properties>
</file>