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B0088-58D2-4245-BAFB-55B4BB7ACAD1}" v="2" dt="2023-10-17T19:23:36.247"/>
    <p1510:client id="{B2949085-7CEE-764E-97B0-797A00488A8E}" v="1" dt="2023-10-17T17:38:54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3A74A-6BCA-F741-BBC7-323D00B56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10906-8E1E-904E-B9B9-B8AA0D379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BF185-807B-E225-201C-3518DBBC1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E7687-4DF3-B076-D828-4497C0BF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27178-BE36-8DAB-ADFC-5C24D47B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7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5F603-D417-C87D-F39A-D5B99497F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ACAE9-551B-CFFC-2C7A-7FBB6A24B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5295-37F4-0C09-35CE-EAD6923F3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54A9E-BE1E-9406-39E3-D399C952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CC21C-D356-9A17-44EB-89411A7C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0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9AE614-BC39-D1C5-E714-6EFEA6F4A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7D00A-B7C8-8220-F46A-978092C6B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965-666A-FBF1-FBC8-F476003E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7862E-2A64-D64E-0006-36A02AC83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EFB68-4BC7-D087-E3C9-4B2E0BBB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7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F921-0B50-C731-944B-669EA36C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67742-2C9B-38A1-63E0-E9D291072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8C49B-7543-8345-2459-533FDDE5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1B2EE-4064-FECC-8E9E-A31026710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92469-87C3-4E7A-3CDC-3A2EE7EE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6BCE0-9988-FBF6-2051-24C5F56D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A4CB3-39D9-CE0A-54C4-55ABA3EB9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D8CC9-D9B1-67A6-9413-247BDE8B6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C4584-FB2F-701A-D0C4-0AD77CBEF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32D66-5C8A-8413-0256-ED18C4373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7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CFBA-D603-8B7B-5AB1-A802CCE1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2940B-8D9F-2D1E-FD1E-0B8057022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6C35B-1034-4053-B168-A71762224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68E62-47E6-1E6B-5AE4-B5FC321A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EAE37-5804-8131-2A28-CA5E1509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F0AB8-8CB9-D700-7D3E-FA7DDD42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2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6FD6-FF3A-498A-4EA5-A249667E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F9840-E76D-D48B-467D-32B060E0C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9B13A-116B-E36A-B774-D4E2F2703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49A42A-7165-0DD9-588B-3621AD53E0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A6DA0-3CBB-DC8F-14B7-D88386A69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8E9CA4-F53B-73AB-1854-3B20DF7E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C07E67-F3D3-6B61-9120-60B704108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2D1C6B-8F6B-3715-96F8-5523E3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3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ED58-DCDD-1211-86F2-406628CD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64EA7-27A3-0775-7773-73B4A148A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81D8F-1D4B-91BA-FC05-98DD53AAF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88DC16-76DE-56F4-29A0-53D9D921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7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7EAD2-A904-5538-4356-FAC72E474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2B55C-D221-48F1-0DA9-C3453D94B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F4D9E-1538-B3CF-162B-075560FD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1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7AA8A-EFCB-01E9-CB86-DDF2309E1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69EDC-A95E-7A7E-0045-5DFECF876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8F111-8C03-93D9-2A24-AFB549AE8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66D55-A521-887E-14A4-5109C5C5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68F0D-63F4-63AE-B7B6-2AEB44F8F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34FD9-4818-291D-B4EF-6E0030BA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6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C667-6021-0A9C-CE63-91D22B69F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CA7C78-A2F7-0680-E471-8ADA6B450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09116-16E0-651E-88A2-AAA66F009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177A2-84F1-D3B1-7421-3374F9171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B50AE-7E9B-4B67-AE17-0389CAD2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09611-91EA-8673-54B8-163A3490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9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8E369-4AA4-C36B-D53C-6D3FBC13D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3B2F6-B1BB-FF9A-1312-F3B3B0A80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AEBAF-77C5-330A-0A4C-85D18058D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F42B-2203-6840-B929-13DDD229C762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E7557-3BCF-020D-0105-785BDA368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26456-89BB-DCDB-815A-6E8EF3B54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7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AE143B-5381-7984-0E11-AC0103BD8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AFAE41AC-B03E-2164-5454-51A365850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11437" y="718919"/>
            <a:ext cx="3079106" cy="120033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228DAF-2681-9AE2-9525-0AEF3880F05E}"/>
              </a:ext>
            </a:extLst>
          </p:cNvPr>
          <p:cNvSpPr/>
          <p:nvPr/>
        </p:nvSpPr>
        <p:spPr>
          <a:xfrm>
            <a:off x="5192110" y="266359"/>
            <a:ext cx="3317870" cy="1892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493345-A93F-C038-A867-D9F393FDBD95}"/>
              </a:ext>
            </a:extLst>
          </p:cNvPr>
          <p:cNvSpPr txBox="1"/>
          <p:nvPr/>
        </p:nvSpPr>
        <p:spPr>
          <a:xfrm>
            <a:off x="5837305" y="1027853"/>
            <a:ext cx="19827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Hospital logo</a:t>
            </a:r>
          </a:p>
        </p:txBody>
      </p:sp>
    </p:spTree>
    <p:extLst>
      <p:ext uri="{BB962C8B-B14F-4D97-AF65-F5344CB8AC3E}">
        <p14:creationId xmlns:p14="http://schemas.microsoft.com/office/powerpoint/2010/main" val="4130475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F7F447ACD414439B3CC2D5F8F08FB3" ma:contentTypeVersion="18" ma:contentTypeDescription="Create a new document." ma:contentTypeScope="" ma:versionID="dc64769af98a0cecaa4568ec2cb45b31">
  <xsd:schema xmlns:xsd="http://www.w3.org/2001/XMLSchema" xmlns:xs="http://www.w3.org/2001/XMLSchema" xmlns:p="http://schemas.microsoft.com/office/2006/metadata/properties" xmlns:ns2="79b14440-f26b-45c5-b5eb-0afab3c99d55" xmlns:ns3="f5e6e004-2a8e-4c00-bb64-66faecdd281e" targetNamespace="http://schemas.microsoft.com/office/2006/metadata/properties" ma:root="true" ma:fieldsID="6ba1e3e8c1841766ea027d830694d6fa" ns2:_="" ns3:_="">
    <xsd:import namespace="79b14440-f26b-45c5-b5eb-0afab3c99d55"/>
    <xsd:import namespace="f5e6e004-2a8e-4c00-bb64-66faecdd28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14440-f26b-45c5-b5eb-0afab3c99d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1c1841-b28a-49df-91d3-af5782e8dd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e6e004-2a8e-4c00-bb64-66faecdd28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7f4fc8-caf5-4a45-8d2f-d844651a946c}" ma:internalName="TaxCatchAll" ma:showField="CatchAllData" ma:web="f5e6e004-2a8e-4c00-bb64-66faecdd28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e6e004-2a8e-4c00-bb64-66faecdd281e" xsi:nil="true"/>
    <lcf76f155ced4ddcb4097134ff3c332f xmlns="79b14440-f26b-45c5-b5eb-0afab3c99d5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B1ADAD-185E-431B-BC99-553CA428EEF4}"/>
</file>

<file path=customXml/itemProps2.xml><?xml version="1.0" encoding="utf-8"?>
<ds:datastoreItem xmlns:ds="http://schemas.openxmlformats.org/officeDocument/2006/customXml" ds:itemID="{19F58B13-392A-474C-9440-E5CE8FD99174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640ffb5a-5e9b-4b10-a8c8-730f119a5552"/>
    <ds:schemaRef ds:uri="997d19ae-2eba-4677-8519-84b6556cef56"/>
    <ds:schemaRef ds:uri="http://schemas.microsoft.com/office/2006/metadata/properties"/>
    <ds:schemaRef ds:uri="f5e6e004-2a8e-4c00-bb64-66faecdd281e"/>
    <ds:schemaRef ds:uri="79b14440-f26b-45c5-b5eb-0afab3c99d55"/>
  </ds:schemaRefs>
</ds:datastoreItem>
</file>

<file path=customXml/itemProps3.xml><?xml version="1.0" encoding="utf-8"?>
<ds:datastoreItem xmlns:ds="http://schemas.openxmlformats.org/officeDocument/2006/customXml" ds:itemID="{53C2D77B-E9D3-465D-B942-E03900749B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Teams Background</dc:title>
  <dc:creator>Amelia Williams</dc:creator>
  <cp:lastModifiedBy>Keith Watson</cp:lastModifiedBy>
  <cp:revision>6</cp:revision>
  <dcterms:created xsi:type="dcterms:W3CDTF">2023-08-21T15:34:49Z</dcterms:created>
  <dcterms:modified xsi:type="dcterms:W3CDTF">2024-01-18T15:38:25Z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0x01010052B23047CC6FAC41BBC2E91241C06A25</vt:lpwstr>
  </property>
  <property fmtid="{D5CDD505-2E9C-101B-9397-08002B2CF9AE}" pid="3" name="MediaServiceImageTags">
    <vt:lpwstr/>
  </property>
</Properties>
</file>