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288"/>
    <a:srgbClr val="77A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A8EB5F-972B-45EC-8628-286C421FE884}" v="2" dt="2023-10-06T18:00:1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6"/>
    <p:restoredTop sz="94694"/>
  </p:normalViewPr>
  <p:slideViewPr>
    <p:cSldViewPr snapToGrid="0">
      <p:cViewPr varScale="1">
        <p:scale>
          <a:sx n="121" d="100"/>
          <a:sy n="121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8675F-9E9B-7642-88A2-26DE8D476C1E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7A332-184E-354C-89DD-3A373412D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5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F7A332-184E-354C-89DD-3A373412D0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9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DBB86-9378-FCAF-5714-96F3365D4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4BB8C-DB8B-2AD1-9A2B-6B84E15AF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216E1-4C74-64B9-1387-7BDC94AD4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81C6-B889-1DC1-3211-93FB9E87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F3C74-DEAE-9D3F-B43D-317551E6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4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B893-F284-A750-2047-DC8CC98D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F5051-B6C7-4682-65F0-9015D7CB9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1A4E1-89DD-27E8-9F43-CF5A695A4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0EA99-AFD7-A651-B9C0-1CA19737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96D40-6870-E39B-F551-85CF9BFA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194824-0A64-B729-6311-0C2E4F560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D137A-F266-6324-822B-306FAB252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3CAE-E437-A9BA-F2CF-0C9369661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E9FE-F9A3-A0B8-43A6-50659D48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570-53AB-A344-CFC6-7FAFFB2A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9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511F-68A8-CA44-2416-B008B6625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6CFC0-49A3-8B81-9DF8-6E555B5A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3E632-DF4D-B4E6-924C-8CF8693A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6A7D-27B4-7A62-F003-609C649C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313E2-942A-C353-219F-0831D9D40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0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45D11-2996-50C8-5AE8-B8D177948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E37F2-C241-315C-24FD-676F912C9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7814B-8DD5-0901-4625-53C7B2942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0FFE3-3F4A-9DB1-120E-D0C1041D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34849-2EF5-2C51-D9BD-7A086BF6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5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46ED0-4E9E-DE40-F86D-52268C0E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C4A7C-162C-1CA0-D0FF-A3CEC70BE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5A4D3-A3F9-EB9D-37E2-CD310E34F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57797-A7C0-3FCE-A9C9-9A2CF577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A7748-3CDE-78E9-9B49-3CDB21E2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770A8-6BF5-61D5-BC18-D494E5FD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BD2A-D774-DB5D-985B-C0F6F99D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D81A6-051D-083D-B49D-7FDF8E4C9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041A1-A90B-FF4C-497C-76807FFA6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1CA26-24F4-30D4-6183-2127B8972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8C4793-3C10-5D15-1423-FDC8C7C20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7D3DC6-EA51-CA11-5218-EB003512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2A288-BA5F-B487-9E39-33ADCB91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82567-1311-8FAC-0FA1-2AF987C0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470D-B0FD-C697-8799-31C6E8F1B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46C1A-E888-1B89-068D-B245FCE77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3174C-F522-E61A-C3EE-261C77B1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09333-9C25-51EA-10D0-7397DA2A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0B498-B5CB-ED52-C200-7CC4CC36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839AE-07E5-2DCC-9936-95353CE5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1A140-202D-0A81-1F77-5E4EB416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67D4D-7795-67FB-4B66-2D847D8A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B8688-774A-3805-502B-791612CF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B83E3-C840-4141-0AB4-5E3691E0A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13E10-20A9-14FC-AD7A-11BA5EE0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405C2-4046-1D01-206B-CE8C85052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67141-DD74-CF14-5C75-DCFCA6F6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5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52491-F392-468D-AF51-C62ECECB2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1CCD5F-1679-DFE4-50B3-0675966FE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5552A-86ED-9400-060D-70442C0DC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2E6A3-20BE-3C4C-EE67-74082F73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8160F-7423-E0D3-A105-44F69520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87C0C-B0C8-CC42-AE59-EA5AF650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4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0470DB-D244-898E-3EE8-CC28BFB8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A16DB-C701-165E-3F2E-24D21B59D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998F3-828A-BA67-94CA-BDBDF5905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C423B-FBA2-2F41-939B-6DE82A0AC6E7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99E21-828C-9EC7-60D2-1C0AE3804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1DD75-5DCC-436F-D70B-519295CD6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ur hands of different colors holding a heart aloft, captioned &quot;Proud DoNation Participant&quot;">
            <a:extLst>
              <a:ext uri="{FF2B5EF4-FFF2-40B4-BE49-F238E27FC236}">
                <a16:creationId xmlns:a16="http://schemas.microsoft.com/office/drawing/2014/main" id="{CB312A18-6726-472F-EEA0-6A44BD5A354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37168840-4726-2F77-ABB2-6D4EEA7286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1137" y="4279414"/>
            <a:ext cx="3011259" cy="117388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6A75C4D-913F-C715-4A89-DC4BEC5811B8}"/>
              </a:ext>
            </a:extLst>
          </p:cNvPr>
          <p:cNvSpPr/>
          <p:nvPr/>
        </p:nvSpPr>
        <p:spPr>
          <a:xfrm>
            <a:off x="435399" y="3872613"/>
            <a:ext cx="3737208" cy="2191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060EFB-AC72-9AE0-2F8B-641A23090600}"/>
              </a:ext>
            </a:extLst>
          </p:cNvPr>
          <p:cNvSpPr txBox="1"/>
          <p:nvPr/>
        </p:nvSpPr>
        <p:spPr>
          <a:xfrm>
            <a:off x="1156289" y="4806835"/>
            <a:ext cx="19827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Hospital logo</a:t>
            </a:r>
          </a:p>
        </p:txBody>
      </p:sp>
    </p:spTree>
    <p:extLst>
      <p:ext uri="{BB962C8B-B14F-4D97-AF65-F5344CB8AC3E}">
        <p14:creationId xmlns:p14="http://schemas.microsoft.com/office/powerpoint/2010/main" val="120053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F7F447ACD414439B3CC2D5F8F08FB3" ma:contentTypeVersion="18" ma:contentTypeDescription="Create a new document." ma:contentTypeScope="" ma:versionID="dc64769af98a0cecaa4568ec2cb45b31">
  <xsd:schema xmlns:xsd="http://www.w3.org/2001/XMLSchema" xmlns:xs="http://www.w3.org/2001/XMLSchema" xmlns:p="http://schemas.microsoft.com/office/2006/metadata/properties" xmlns:ns2="79b14440-f26b-45c5-b5eb-0afab3c99d55" xmlns:ns3="f5e6e004-2a8e-4c00-bb64-66faecdd281e" targetNamespace="http://schemas.microsoft.com/office/2006/metadata/properties" ma:root="true" ma:fieldsID="6ba1e3e8c1841766ea027d830694d6fa" ns2:_="" ns3:_="">
    <xsd:import namespace="79b14440-f26b-45c5-b5eb-0afab3c99d55"/>
    <xsd:import namespace="f5e6e004-2a8e-4c00-bb64-66faecdd2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14440-f26b-45c5-b5eb-0afab3c99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1c1841-b28a-49df-91d3-af5782e8dd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6e004-2a8e-4c00-bb64-66faecdd28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7f4fc8-caf5-4a45-8d2f-d844651a946c}" ma:internalName="TaxCatchAll" ma:showField="CatchAllData" ma:web="f5e6e004-2a8e-4c00-bb64-66faecdd2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e6e004-2a8e-4c00-bb64-66faecdd281e" xsi:nil="true"/>
    <lcf76f155ced4ddcb4097134ff3c332f xmlns="79b14440-f26b-45c5-b5eb-0afab3c99d5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B1BE648-7085-42C2-A6F0-6BCB57F9B2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F016A3-692B-46FE-BA9E-7D9DFFC27634}"/>
</file>

<file path=customXml/itemProps3.xml><?xml version="1.0" encoding="utf-8"?>
<ds:datastoreItem xmlns:ds="http://schemas.openxmlformats.org/officeDocument/2006/customXml" ds:itemID="{6836AB04-FB14-44AC-B98F-AA935D2854C3}">
  <ds:schemaRefs>
    <ds:schemaRef ds:uri="640ffb5a-5e9b-4b10-a8c8-730f119a5552"/>
    <ds:schemaRef ds:uri="http://schemas.microsoft.com/office/2006/documentManagement/types"/>
    <ds:schemaRef ds:uri="997d19ae-2eba-4677-8519-84b6556cef56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f5e6e004-2a8e-4c00-bb64-66faecdd281e"/>
    <ds:schemaRef ds:uri="79b14440-f26b-45c5-b5eb-0afab3c99d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Customizable Screensaver</dc:title>
  <dc:creator>Amelia Williams</dc:creator>
  <cp:lastModifiedBy>Keith Watson</cp:lastModifiedBy>
  <cp:revision>5</cp:revision>
  <dcterms:created xsi:type="dcterms:W3CDTF">2023-08-21T12:58:54Z</dcterms:created>
  <dcterms:modified xsi:type="dcterms:W3CDTF">2024-01-18T15:30:36Z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0x010100F5F7F447ACD414439B3CC2D5F8F08FB3</vt:lpwstr>
  </property>
  <property fmtid="{D5CDD505-2E9C-101B-9397-08002B2CF9AE}" pid="3" name="MediaServiceImageTags">
    <vt:lpwstr/>
  </property>
</Properties>
</file>